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51E1D7-7390-4682-9F23-9248331EA576}" v="16" dt="2026-05-06T16:22:44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8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Stave" userId="dec796d202ebe06b" providerId="LiveId" clId="{6AB6BD89-7DBB-4A6C-B152-D2D86F67AFF4}"/>
    <pc:docChg chg="modSld">
      <pc:chgData name="Chris Stave" userId="dec796d202ebe06b" providerId="LiveId" clId="{6AB6BD89-7DBB-4A6C-B152-D2D86F67AFF4}" dt="2026-05-06T16:23:10.351" v="485" actId="255"/>
      <pc:docMkLst>
        <pc:docMk/>
      </pc:docMkLst>
      <pc:sldChg chg="addSp delSp modSp mod">
        <pc:chgData name="Chris Stave" userId="dec796d202ebe06b" providerId="LiveId" clId="{6AB6BD89-7DBB-4A6C-B152-D2D86F67AFF4}" dt="2026-05-06T16:23:10.351" v="485" actId="255"/>
        <pc:sldMkLst>
          <pc:docMk/>
          <pc:sldMk cId="1977922633" sldId="256"/>
        </pc:sldMkLst>
        <pc:spChg chg="mod">
          <ac:chgData name="Chris Stave" userId="dec796d202ebe06b" providerId="LiveId" clId="{6AB6BD89-7DBB-4A6C-B152-D2D86F67AFF4}" dt="2026-05-01T22:06:30.067" v="111" actId="1076"/>
          <ac:spMkLst>
            <pc:docMk/>
            <pc:sldMk cId="1977922633" sldId="256"/>
            <ac:spMk id="4" creationId="{C8C349D2-27D6-F571-C37A-E62F4538A308}"/>
          </ac:spMkLst>
        </pc:spChg>
        <pc:spChg chg="mod">
          <ac:chgData name="Chris Stave" userId="dec796d202ebe06b" providerId="LiveId" clId="{6AB6BD89-7DBB-4A6C-B152-D2D86F67AFF4}" dt="2026-05-06T16:00:38.752" v="170" actId="1076"/>
          <ac:spMkLst>
            <pc:docMk/>
            <pc:sldMk cId="1977922633" sldId="256"/>
            <ac:spMk id="5" creationId="{51E12180-9F14-8C30-7BEC-ADE9354779D6}"/>
          </ac:spMkLst>
        </pc:spChg>
        <pc:spChg chg="mod">
          <ac:chgData name="Chris Stave" userId="dec796d202ebe06b" providerId="LiveId" clId="{6AB6BD89-7DBB-4A6C-B152-D2D86F67AFF4}" dt="2026-05-06T16:06:54.378" v="426" actId="20577"/>
          <ac:spMkLst>
            <pc:docMk/>
            <pc:sldMk cId="1977922633" sldId="256"/>
            <ac:spMk id="7" creationId="{5A1D0315-12AF-C411-8A8A-6820832E0189}"/>
          </ac:spMkLst>
        </pc:spChg>
        <pc:spChg chg="mod">
          <ac:chgData name="Chris Stave" userId="dec796d202ebe06b" providerId="LiveId" clId="{6AB6BD89-7DBB-4A6C-B152-D2D86F67AFF4}" dt="2026-05-06T16:23:10.351" v="485" actId="255"/>
          <ac:spMkLst>
            <pc:docMk/>
            <pc:sldMk cId="1977922633" sldId="256"/>
            <ac:spMk id="8" creationId="{59BE7A26-949E-BC19-FEA6-603548E69F23}"/>
          </ac:spMkLst>
        </pc:spChg>
        <pc:picChg chg="mod">
          <ac:chgData name="Chris Stave" userId="dec796d202ebe06b" providerId="LiveId" clId="{6AB6BD89-7DBB-4A6C-B152-D2D86F67AFF4}" dt="2026-05-06T16:05:27.589" v="412" actId="1076"/>
          <ac:picMkLst>
            <pc:docMk/>
            <pc:sldMk cId="1977922633" sldId="256"/>
            <ac:picMk id="1027" creationId="{30735EDE-4233-A6F2-7460-CFF8697D96C6}"/>
          </ac:picMkLst>
        </pc:picChg>
        <pc:picChg chg="mod">
          <ac:chgData name="Chris Stave" userId="dec796d202ebe06b" providerId="LiveId" clId="{6AB6BD89-7DBB-4A6C-B152-D2D86F67AFF4}" dt="2026-05-06T16:00:27.916" v="169" actId="1076"/>
          <ac:picMkLst>
            <pc:docMk/>
            <pc:sldMk cId="1977922633" sldId="256"/>
            <ac:picMk id="1029" creationId="{6DB16B84-854F-29F1-E8D9-1DBAEEAA55C4}"/>
          </ac:picMkLst>
        </pc:picChg>
        <pc:picChg chg="mod">
          <ac:chgData name="Chris Stave" userId="dec796d202ebe06b" providerId="LiveId" clId="{6AB6BD89-7DBB-4A6C-B152-D2D86F67AFF4}" dt="2026-05-06T16:00:52.181" v="172" actId="1076"/>
          <ac:picMkLst>
            <pc:docMk/>
            <pc:sldMk cId="1977922633" sldId="256"/>
            <ac:picMk id="1033" creationId="{A69DC6A4-5E77-8052-C021-4BA9F98D4A46}"/>
          </ac:picMkLst>
        </pc:picChg>
        <pc:picChg chg="mod">
          <ac:chgData name="Chris Stave" userId="dec796d202ebe06b" providerId="LiveId" clId="{6AB6BD89-7DBB-4A6C-B152-D2D86F67AFF4}" dt="2026-05-06T16:00:42.814" v="171" actId="1076"/>
          <ac:picMkLst>
            <pc:docMk/>
            <pc:sldMk cId="1977922633" sldId="256"/>
            <ac:picMk id="1035" creationId="{C38E1F47-44F1-AEC3-12A0-88A5CF7439E5}"/>
          </ac:picMkLst>
        </pc:picChg>
        <pc:picChg chg="mod">
          <ac:chgData name="Chris Stave" userId="dec796d202ebe06b" providerId="LiveId" clId="{6AB6BD89-7DBB-4A6C-B152-D2D86F67AFF4}" dt="2026-05-06T16:00:10.701" v="167" actId="1076"/>
          <ac:picMkLst>
            <pc:docMk/>
            <pc:sldMk cId="1977922633" sldId="256"/>
            <ac:picMk id="1037" creationId="{CDA3D75F-F032-89EC-2BC9-7020BAA7F777}"/>
          </ac:picMkLst>
        </pc:picChg>
        <pc:picChg chg="mod">
          <ac:chgData name="Chris Stave" userId="dec796d202ebe06b" providerId="LiveId" clId="{6AB6BD89-7DBB-4A6C-B152-D2D86F67AFF4}" dt="2026-05-06T16:00:56.100" v="173" actId="1076"/>
          <ac:picMkLst>
            <pc:docMk/>
            <pc:sldMk cId="1977922633" sldId="256"/>
            <ac:picMk id="1039" creationId="{7E21BEF8-28CA-77F9-3FE8-3D9954846F28}"/>
          </ac:picMkLst>
        </pc:picChg>
        <pc:picChg chg="mod">
          <ac:chgData name="Chris Stave" userId="dec796d202ebe06b" providerId="LiveId" clId="{6AB6BD89-7DBB-4A6C-B152-D2D86F67AFF4}" dt="2026-05-06T16:22:44.651" v="484" actId="1076"/>
          <ac:picMkLst>
            <pc:docMk/>
            <pc:sldMk cId="1977922633" sldId="256"/>
            <ac:picMk id="1045" creationId="{7E556985-BEB6-9623-77FA-4B1081624702}"/>
          </ac:picMkLst>
        </pc:picChg>
        <pc:picChg chg="add mod">
          <ac:chgData name="Chris Stave" userId="dec796d202ebe06b" providerId="LiveId" clId="{6AB6BD89-7DBB-4A6C-B152-D2D86F67AFF4}" dt="2026-05-06T16:00:18.162" v="168" actId="1076"/>
          <ac:picMkLst>
            <pc:docMk/>
            <pc:sldMk cId="1977922633" sldId="256"/>
            <ac:picMk id="1049" creationId="{A4A7682A-33DA-BF46-204B-C8B414A32BD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C5FC3-0BE0-4368-B82D-B49D64E6FD9B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F64D1-209E-4F8B-989E-00ABB93BC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DF64D1-209E-4F8B-989E-00ABB93BC7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09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28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33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7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8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6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6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4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29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5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1780A2-522F-47BD-BF5E-F79E7963FCC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68FF5-D6B4-4868-83D6-BFD3543A5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4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ook.passkey.com/e/51257753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3.jpeg"/><Relationship Id="rId10" Type="http://schemas.openxmlformats.org/officeDocument/2006/relationships/image" Target="../media/image7.jpe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>
            <a:extLst>
              <a:ext uri="{FF2B5EF4-FFF2-40B4-BE49-F238E27FC236}">
                <a16:creationId xmlns:a16="http://schemas.microsoft.com/office/drawing/2014/main" id="{30735EDE-4233-A6F2-7460-CFF8697D9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80" y="265129"/>
            <a:ext cx="2336800" cy="117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C349D2-27D6-F571-C37A-E62F4538A308}"/>
              </a:ext>
            </a:extLst>
          </p:cNvPr>
          <p:cNvSpPr txBox="1"/>
          <p:nvPr/>
        </p:nvSpPr>
        <p:spPr>
          <a:xfrm>
            <a:off x="3123283" y="275784"/>
            <a:ext cx="3268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KAMC 2026 ANNUAL SUMMER MEETING</a:t>
            </a:r>
          </a:p>
        </p:txBody>
      </p:sp>
      <p:pic>
        <p:nvPicPr>
          <p:cNvPr id="1033" name="Picture 9" descr="Belterra Resort Pool image">
            <a:extLst>
              <a:ext uri="{FF2B5EF4-FFF2-40B4-BE49-F238E27FC236}">
                <a16:creationId xmlns:a16="http://schemas.microsoft.com/office/drawing/2014/main" id="{A69DC6A4-5E77-8052-C021-4BA9F98D4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5613" y="3357913"/>
            <a:ext cx="1755644" cy="117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Belterra golf course image">
            <a:extLst>
              <a:ext uri="{FF2B5EF4-FFF2-40B4-BE49-F238E27FC236}">
                <a16:creationId xmlns:a16="http://schemas.microsoft.com/office/drawing/2014/main" id="{C38E1F47-44F1-AEC3-12A0-88A5CF743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08" y="3351535"/>
            <a:ext cx="1755644" cy="117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Belterra Oak Maple Room image">
            <a:extLst>
              <a:ext uri="{FF2B5EF4-FFF2-40B4-BE49-F238E27FC236}">
                <a16:creationId xmlns:a16="http://schemas.microsoft.com/office/drawing/2014/main" id="{CDA3D75F-F032-89EC-2BC9-7020BAA7F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08" y="1538476"/>
            <a:ext cx="2175164" cy="145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Surf and turf entree image">
            <a:extLst>
              <a:ext uri="{FF2B5EF4-FFF2-40B4-BE49-F238E27FC236}">
                <a16:creationId xmlns:a16="http://schemas.microsoft.com/office/drawing/2014/main" id="{7E21BEF8-28CA-77F9-3FE8-3D9954846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624" y="3370929"/>
            <a:ext cx="1551805" cy="1170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E12180-9F14-8C30-7BEC-ADE9354779D6}"/>
              </a:ext>
            </a:extLst>
          </p:cNvPr>
          <p:cNvSpPr txBox="1"/>
          <p:nvPr/>
        </p:nvSpPr>
        <p:spPr>
          <a:xfrm>
            <a:off x="1451472" y="2982203"/>
            <a:ext cx="3955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Thursday, July 30 – Friday, July 31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1D0315-12AF-C411-8A8A-6820832E0189}"/>
              </a:ext>
            </a:extLst>
          </p:cNvPr>
          <p:cNvSpPr txBox="1"/>
          <p:nvPr/>
        </p:nvSpPr>
        <p:spPr>
          <a:xfrm>
            <a:off x="917914" y="4515335"/>
            <a:ext cx="568119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Agenda</a:t>
            </a:r>
          </a:p>
          <a:p>
            <a:r>
              <a:rPr lang="en-US" sz="1200" u="sng" dirty="0"/>
              <a:t>Thursday, July 30, 2026</a:t>
            </a:r>
          </a:p>
          <a:p>
            <a:r>
              <a:rPr lang="en-US" sz="1200" dirty="0"/>
              <a:t>4:00 PM	Board of Governors Meeting, Cedar Room  All are welcome</a:t>
            </a:r>
          </a:p>
          <a:p>
            <a:r>
              <a:rPr lang="en-US" sz="1200" dirty="0"/>
              <a:t>5:00 PM	Networking Reception, location TBA</a:t>
            </a:r>
          </a:p>
          <a:p>
            <a:r>
              <a:rPr lang="en-US" sz="1200" dirty="0"/>
              <a:t>6:30 PM	KAMC Dinner, 19 Steak and Seafood, selected menu, cash bar</a:t>
            </a:r>
          </a:p>
          <a:p>
            <a:r>
              <a:rPr lang="en-US" sz="1200" dirty="0"/>
              <a:t>		</a:t>
            </a:r>
          </a:p>
          <a:p>
            <a:r>
              <a:rPr lang="en-US" sz="1200" u="sng" dirty="0"/>
              <a:t>Friday, July 31, 2026</a:t>
            </a:r>
          </a:p>
          <a:p>
            <a:r>
              <a:rPr lang="en-US" sz="1200" dirty="0"/>
              <a:t>8:00 AM	Breakfast Buffet, Cedar Room</a:t>
            </a:r>
          </a:p>
          <a:p>
            <a:r>
              <a:rPr lang="en-US" sz="1200" dirty="0"/>
              <a:t>9:00 AM	KAMC Meeting</a:t>
            </a:r>
          </a:p>
          <a:p>
            <a:r>
              <a:rPr lang="en-US" sz="1200" dirty="0"/>
              <a:t>			KAMC Board Update</a:t>
            </a:r>
          </a:p>
          <a:p>
            <a:r>
              <a:rPr lang="en-US" sz="1200" dirty="0"/>
              <a:t>			SEVA Update</a:t>
            </a:r>
          </a:p>
          <a:p>
            <a:r>
              <a:rPr lang="en-US" sz="1200" dirty="0"/>
              <a:t>			Kentucky Retail Federation Update</a:t>
            </a:r>
          </a:p>
          <a:p>
            <a:r>
              <a:rPr lang="en-US" sz="1200" dirty="0"/>
              <a:t>			NAMA update</a:t>
            </a:r>
          </a:p>
          <a:p>
            <a:r>
              <a:rPr lang="en-US" sz="1200" dirty="0"/>
              <a:t>			2026 – 2027 Scholarship winner(s) announcement</a:t>
            </a:r>
          </a:p>
          <a:p>
            <a:r>
              <a:rPr lang="en-US" sz="1200" dirty="0"/>
              <a:t>			5-minute sponsor presentations</a:t>
            </a:r>
          </a:p>
          <a:p>
            <a:r>
              <a:rPr lang="en-US" sz="1200" dirty="0"/>
              <a:t>			Group discussion – </a:t>
            </a:r>
            <a:r>
              <a:rPr lang="en-US" sz="1200" b="1" dirty="0"/>
              <a:t>Are you ready for AI and the tech future?</a:t>
            </a:r>
          </a:p>
          <a:p>
            <a:r>
              <a:rPr lang="en-US" sz="1200" dirty="0"/>
              <a:t>1:00 PM		Lunch Buffet, Cedar Room</a:t>
            </a:r>
          </a:p>
          <a:p>
            <a:r>
              <a:rPr lang="en-US" sz="1200" dirty="0"/>
              <a:t>2:00 PM		Meeting Adjourn 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BE7A26-949E-BC19-FEA6-603548E69F23}"/>
              </a:ext>
            </a:extLst>
          </p:cNvPr>
          <p:cNvSpPr txBox="1"/>
          <p:nvPr/>
        </p:nvSpPr>
        <p:spPr>
          <a:xfrm>
            <a:off x="996329" y="7918335"/>
            <a:ext cx="476636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Please Submit Meeting Registration by June 19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Click here for Meeting Registration Form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For Belterra room reservations please click the link below </a:t>
            </a:r>
          </a:p>
          <a:p>
            <a:pPr algn="ctr"/>
            <a:r>
              <a:rPr lang="en-US" sz="1400" b="1" u="sng" dirty="0">
                <a:hlinkClick r:id="rId8"/>
              </a:rPr>
              <a:t>https://book.passkey.com/e/51257753</a:t>
            </a:r>
            <a:endParaRPr lang="en-US" sz="1400" b="1" dirty="0"/>
          </a:p>
        </p:txBody>
      </p:sp>
      <p:pic>
        <p:nvPicPr>
          <p:cNvPr id="1045" name="Picture 21" descr="Map Of Kentucky PNG Transparent Images Free Download | Vector Files |  Pngtree">
            <a:extLst>
              <a:ext uri="{FF2B5EF4-FFF2-40B4-BE49-F238E27FC236}">
                <a16:creationId xmlns:a16="http://schemas.microsoft.com/office/drawing/2014/main" id="{7E556985-BEB6-9623-77FA-4B1081624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16" y="3740330"/>
            <a:ext cx="6223793" cy="497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9" name="Picture 25" descr="Colorful Fireworks PNG Transparent ...">
            <a:extLst>
              <a:ext uri="{FF2B5EF4-FFF2-40B4-BE49-F238E27FC236}">
                <a16:creationId xmlns:a16="http://schemas.microsoft.com/office/drawing/2014/main" id="{A4A7682A-33DA-BF46-204B-C8B414A32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82" y="0"/>
            <a:ext cx="1315125" cy="131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Belterra Casino Resort Exterior">
            <a:extLst>
              <a:ext uri="{FF2B5EF4-FFF2-40B4-BE49-F238E27FC236}">
                <a16:creationId xmlns:a16="http://schemas.microsoft.com/office/drawing/2014/main" id="{6DB16B84-854F-29F1-E8D9-1DBAEEAA5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854" y="1128939"/>
            <a:ext cx="2465599" cy="185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922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185</Words>
  <Application>Microsoft Office PowerPoint</Application>
  <PresentationFormat>Letter Paper (8.5x11 in)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Stave</dc:creator>
  <cp:lastModifiedBy>Chris Stave</cp:lastModifiedBy>
  <cp:revision>1</cp:revision>
  <dcterms:created xsi:type="dcterms:W3CDTF">2026-05-01T20:58:06Z</dcterms:created>
  <dcterms:modified xsi:type="dcterms:W3CDTF">2026-05-06T16:23:21Z</dcterms:modified>
</cp:coreProperties>
</file>